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2" r:id="rId6"/>
    <p:sldId id="264" r:id="rId7"/>
    <p:sldId id="265" r:id="rId8"/>
    <p:sldId id="258" r:id="rId9"/>
    <p:sldId id="266" r:id="rId10"/>
    <p:sldId id="267" r:id="rId11"/>
    <p:sldId id="268" r:id="rId12"/>
    <p:sldId id="270" r:id="rId13"/>
    <p:sldId id="273" r:id="rId14"/>
    <p:sldId id="274" r:id="rId15"/>
    <p:sldId id="271" r:id="rId16"/>
    <p:sldId id="272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2C037-61D5-B612-4E22-05D97476F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D8B5FD-AD44-4763-4357-7DD74DF1A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6B1FB-7FE8-85DA-BC56-61B878C31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784-37FC-4B6E-B4D4-C4E7842DF24C}" type="datetimeFigureOut">
              <a:rPr lang="en-GB" smtClean="0"/>
              <a:t>07/01/2024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CF29D-9EF6-89B1-3637-EC1A747E5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FD3C6-DC7A-A6E4-5003-556726512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E3F0-80B2-4294-A043-931C1D58D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93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CEF18-A771-711F-7369-8CC739E3B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B32F01-8BCD-5A1A-D82C-CB37E2ECE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07FAA-9EDB-4604-CE78-80AB834EE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784-37FC-4B6E-B4D4-C4E7842DF24C}" type="datetimeFigureOut">
              <a:rPr lang="en-GB" smtClean="0"/>
              <a:t>07/01/2024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97742-687F-325D-CA20-9F8BCC487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F1B3C-3796-70BF-EEE2-AF03D104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E3F0-80B2-4294-A043-931C1D58D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187201-8B54-DFA9-C782-6B5CAADA6F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0C8287-8F0F-C782-50E3-898A737A5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9CC27-72DD-60E6-E393-38E80011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784-37FC-4B6E-B4D4-C4E7842DF24C}" type="datetimeFigureOut">
              <a:rPr lang="en-GB" smtClean="0"/>
              <a:t>07/01/2024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653C2-F60A-9B2D-063B-EA08034D9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69AF1-7995-6B37-321E-173B898C4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E3F0-80B2-4294-A043-931C1D58D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159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AB7BE-20F5-2767-25D5-8C06D620D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3990E-50BA-8A43-36F2-21616D800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D91A6-2939-94BE-E46F-3B1333998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784-37FC-4B6E-B4D4-C4E7842DF24C}" type="datetimeFigureOut">
              <a:rPr lang="en-GB" smtClean="0"/>
              <a:t>07/01/2024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EA883-2231-F961-D717-CDAD82C8D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D6970-5E61-4571-113C-0195A9844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E3F0-80B2-4294-A043-931C1D58D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93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437F7-E19C-8450-AAF9-96C6F5F1F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414EE-4496-3F48-0AF1-E3F973F66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AF1E8-8664-CC7F-6BA4-4B66D87A5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784-37FC-4B6E-B4D4-C4E7842DF24C}" type="datetimeFigureOut">
              <a:rPr lang="en-GB" smtClean="0"/>
              <a:t>07/01/2024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8E36E-6ACA-451E-8CC3-6152535F4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477F4-3B0A-8E4A-D131-4B61E9AEE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E3F0-80B2-4294-A043-931C1D58D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549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D73BA-E274-56EB-9927-EC4B1BC65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CFAFB-4CEE-4253-D258-66AA6D5EC0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FC69C9-042F-C8B8-5E3E-60C98B9A9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7397E-3F67-1302-0567-5ADA17F95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784-37FC-4B6E-B4D4-C4E7842DF24C}" type="datetimeFigureOut">
              <a:rPr lang="en-GB" smtClean="0"/>
              <a:t>07/01/2024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B321F-5DC2-4BD0-A4CE-33D3A3BED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1C02E-B85C-15D4-D2F2-32D9A13A3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E3F0-80B2-4294-A043-931C1D58D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013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DF64C-2BD3-857A-F108-BBF2D30D6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F8995-18A5-628E-A274-F6CB15B52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F702C2-B96B-65FE-4163-DD71B8F877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8E0305-2488-3D53-80CF-3062DCCA8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A31848-C59B-023F-3B88-BDA0EA9A4A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64B4DF-889F-C3F6-19C8-34F95817B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784-37FC-4B6E-B4D4-C4E7842DF24C}" type="datetimeFigureOut">
              <a:rPr lang="en-GB" smtClean="0"/>
              <a:t>07/01/2024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F38DFE-A993-7426-A501-6518C587D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1B7E88-84FF-5A1F-F9F4-14CFDB2FC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E3F0-80B2-4294-A043-931C1D58D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639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A8B00-A1DC-1307-20AD-D27DAE7E0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C72897-A1ED-486F-B0BB-62C349649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784-37FC-4B6E-B4D4-C4E7842DF24C}" type="datetimeFigureOut">
              <a:rPr lang="en-GB" smtClean="0"/>
              <a:t>07/01/2024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F22C8-5386-B640-23CE-39ADE3EE7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04DE5A-4E8E-AC11-A523-6E7A92044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E3F0-80B2-4294-A043-931C1D58D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998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A4F81F-72BF-01EF-058F-740CEC0F4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784-37FC-4B6E-B4D4-C4E7842DF24C}" type="datetimeFigureOut">
              <a:rPr lang="en-GB" smtClean="0"/>
              <a:t>07/01/2024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14660D-4FCA-DD44-AD8A-0EBF073FF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50587-F697-2F7D-70EF-CD8A584D0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E3F0-80B2-4294-A043-931C1D58D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81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1191A-CEA8-091E-5E05-1F07751AC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1FCAB-501A-1743-447A-7C6B22E3A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0F8812-0E90-0EE1-79F6-3B7888FC01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5A1301-A991-37D5-54D1-CC573E65F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784-37FC-4B6E-B4D4-C4E7842DF24C}" type="datetimeFigureOut">
              <a:rPr lang="en-GB" smtClean="0"/>
              <a:t>07/01/2024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85D39-58D8-E3EA-6BA8-6E7AD3652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3A7CB-8327-412A-FA54-324157D37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E3F0-80B2-4294-A043-931C1D58D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055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F12C0-EC02-FF45-6D66-8822A0CB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8CC587-7DDE-44C8-09C6-13F1720CFD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11FA83-BCCF-7F80-34AA-DAF389734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D1E040-6F1D-5DDF-F2BA-DB39E6909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784-37FC-4B6E-B4D4-C4E7842DF24C}" type="datetimeFigureOut">
              <a:rPr lang="en-GB" smtClean="0"/>
              <a:t>07/01/2024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EE4B2-963D-801F-F423-ED2CE6709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0E0AB5-939B-1A3A-9BEB-A871184C3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5E3F0-80B2-4294-A043-931C1D58D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39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539A2E-06CC-1B8C-AE55-8BC4A245F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80C9FC-77A8-A937-CD86-CF7E4D9ED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E98E1-0E5A-BA83-EAE4-0DDD9AB7E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20784-37FC-4B6E-B4D4-C4E7842DF24C}" type="datetimeFigureOut">
              <a:rPr lang="en-GB" smtClean="0"/>
              <a:t>07/01/2024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570CA-64F9-D84B-F03F-BE2305094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7C32D-2219-B331-4587-956953872D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5E3F0-80B2-4294-A043-931C1D58D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9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3BF6A-678F-3C2E-8C33-F335AA2375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Rooted (Directed) Trees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72EA14-6FF5-66BB-384B-D4CF66956D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22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00E6-8EDC-5B97-C88B-DB9E862E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for Rooted Trees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F6A611-BB38-CF73-82CE-C53BF7533B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911350"/>
            <a:ext cx="4722147" cy="435133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7F5F30-C5A6-09DE-5E43-3C200F133791}"/>
              </a:ext>
            </a:extLst>
          </p:cNvPr>
          <p:cNvSpPr txBox="1"/>
          <p:nvPr/>
        </p:nvSpPr>
        <p:spPr>
          <a:xfrm>
            <a:off x="628650" y="202727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{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3574EF-522D-929E-62FA-9356289685FE}"/>
              </a:ext>
            </a:extLst>
          </p:cNvPr>
          <p:cNvSpPr txBox="1"/>
          <p:nvPr/>
        </p:nvSpPr>
        <p:spPr>
          <a:xfrm>
            <a:off x="628650" y="25125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{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h, </a:t>
            </a:r>
            <a:r>
              <a:rPr lang="en-GB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4466A2-DC01-530D-B746-2F984DF3C403}"/>
              </a:ext>
            </a:extLst>
          </p:cNvPr>
          <p:cNvSpPr txBox="1"/>
          <p:nvPr/>
        </p:nvSpPr>
        <p:spPr>
          <a:xfrm>
            <a:off x="628650" y="299779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sibling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{ </a:t>
            </a:r>
            <a:r>
              <a:rPr lang="en-GB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 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C7020D-064C-E75D-9D5F-8A7C208037CF}"/>
              </a:ext>
            </a:extLst>
          </p:cNvPr>
          <p:cNvSpPr txBox="1"/>
          <p:nvPr/>
        </p:nvSpPr>
        <p:spPr>
          <a:xfrm>
            <a:off x="628650" y="347505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ancestors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of 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          {c, b, a} 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571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00E6-8EDC-5B97-C88B-DB9E862E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for Rooted Trees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F6A611-BB38-CF73-82CE-C53BF7533B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911350"/>
            <a:ext cx="4722147" cy="435133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7F5F30-C5A6-09DE-5E43-3C200F133791}"/>
              </a:ext>
            </a:extLst>
          </p:cNvPr>
          <p:cNvSpPr txBox="1"/>
          <p:nvPr/>
        </p:nvSpPr>
        <p:spPr>
          <a:xfrm>
            <a:off x="628650" y="202727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{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3574EF-522D-929E-62FA-9356289685FE}"/>
              </a:ext>
            </a:extLst>
          </p:cNvPr>
          <p:cNvSpPr txBox="1"/>
          <p:nvPr/>
        </p:nvSpPr>
        <p:spPr>
          <a:xfrm>
            <a:off x="628650" y="25125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{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h, </a:t>
            </a:r>
            <a:r>
              <a:rPr lang="en-GB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4466A2-DC01-530D-B746-2F984DF3C403}"/>
              </a:ext>
            </a:extLst>
          </p:cNvPr>
          <p:cNvSpPr txBox="1"/>
          <p:nvPr/>
        </p:nvSpPr>
        <p:spPr>
          <a:xfrm>
            <a:off x="628650" y="299779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sibling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{ </a:t>
            </a:r>
            <a:r>
              <a:rPr lang="en-GB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 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C7020D-064C-E75D-9D5F-8A7C208037CF}"/>
              </a:ext>
            </a:extLst>
          </p:cNvPr>
          <p:cNvSpPr txBox="1"/>
          <p:nvPr/>
        </p:nvSpPr>
        <p:spPr>
          <a:xfrm>
            <a:off x="628650" y="347505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ancestors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of 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          {c, b, a} 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E1F9B0-2251-0D5B-4544-0FF12EB29906}"/>
              </a:ext>
            </a:extLst>
          </p:cNvPr>
          <p:cNvSpPr txBox="1"/>
          <p:nvPr/>
        </p:nvSpPr>
        <p:spPr>
          <a:xfrm>
            <a:off x="628650" y="395231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descendants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of 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FAC829-8EAD-4111-CF4D-C6902961B0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05" y="4451103"/>
            <a:ext cx="4159166" cy="204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905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00E6-8EDC-5B97-C88B-DB9E862E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for Rooted Trees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F6A611-BB38-CF73-82CE-C53BF7533B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911350"/>
            <a:ext cx="4722147" cy="435133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7F5F30-C5A6-09DE-5E43-3C200F133791}"/>
              </a:ext>
            </a:extLst>
          </p:cNvPr>
          <p:cNvSpPr txBox="1"/>
          <p:nvPr/>
        </p:nvSpPr>
        <p:spPr>
          <a:xfrm>
            <a:off x="628650" y="202727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parent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{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3574EF-522D-929E-62FA-9356289685FE}"/>
              </a:ext>
            </a:extLst>
          </p:cNvPr>
          <p:cNvSpPr txBox="1"/>
          <p:nvPr/>
        </p:nvSpPr>
        <p:spPr>
          <a:xfrm>
            <a:off x="628650" y="25125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children 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{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h, </a:t>
            </a:r>
            <a:r>
              <a:rPr lang="en-GB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4466A2-DC01-530D-B746-2F984DF3C403}"/>
              </a:ext>
            </a:extLst>
          </p:cNvPr>
          <p:cNvSpPr txBox="1"/>
          <p:nvPr/>
        </p:nvSpPr>
        <p:spPr>
          <a:xfrm>
            <a:off x="628650" y="299779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siblings of 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{ </a:t>
            </a:r>
            <a:r>
              <a:rPr lang="en-GB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 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C7020D-064C-E75D-9D5F-8A7C208037CF}"/>
              </a:ext>
            </a:extLst>
          </p:cNvPr>
          <p:cNvSpPr txBox="1"/>
          <p:nvPr/>
        </p:nvSpPr>
        <p:spPr>
          <a:xfrm>
            <a:off x="628650" y="347505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ancestors  of 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          {c, b, a} 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E1F9B0-2251-0D5B-4544-0FF12EB29906}"/>
              </a:ext>
            </a:extLst>
          </p:cNvPr>
          <p:cNvSpPr txBox="1"/>
          <p:nvPr/>
        </p:nvSpPr>
        <p:spPr>
          <a:xfrm>
            <a:off x="628650" y="395231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descendants   of 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   {c, d, e  } 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30D046-0BBE-DFBA-590A-623F42BF4311}"/>
              </a:ext>
            </a:extLst>
          </p:cNvPr>
          <p:cNvSpPr txBox="1"/>
          <p:nvPr/>
        </p:nvSpPr>
        <p:spPr>
          <a:xfrm>
            <a:off x="522772" y="487564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 all internal nodes         {</a:t>
            </a:r>
            <a:r>
              <a:rPr lang="en-GB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a,b,g,c,h,j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C4F3DA-6DD4-8B11-0BE0-7F5E6EAF85EF}"/>
              </a:ext>
            </a:extLst>
          </p:cNvPr>
          <p:cNvSpPr txBox="1"/>
          <p:nvPr/>
        </p:nvSpPr>
        <p:spPr>
          <a:xfrm>
            <a:off x="522772" y="444557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 all  leaves ( external nodes)    {</a:t>
            </a:r>
            <a:r>
              <a:rPr lang="en-GB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f,d,e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i,k,l,m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B7A6CB7-BBB9-1442-2DB0-0190C365F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475" y="5361544"/>
            <a:ext cx="576252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312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B4BDE-CBAB-4C56-CBC6-CF734FC20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leaves ( external nodes)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8AD823B-C607-166D-AEAA-4238597A27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6550" y="2315369"/>
            <a:ext cx="6438900" cy="3371850"/>
          </a:xfrm>
        </p:spPr>
      </p:pic>
    </p:spTree>
    <p:extLst>
      <p:ext uri="{BB962C8B-B14F-4D97-AF65-F5344CB8AC3E}">
        <p14:creationId xmlns:p14="http://schemas.microsoft.com/office/powerpoint/2010/main" val="3461311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6B152-4A24-9DEE-9163-0D3178B34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 nodes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43D152A-7C30-8677-4822-0487AA94F3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6537" y="2358231"/>
            <a:ext cx="6638925" cy="3286125"/>
          </a:xfrm>
        </p:spPr>
      </p:pic>
    </p:spTree>
    <p:extLst>
      <p:ext uri="{BB962C8B-B14F-4D97-AF65-F5344CB8AC3E}">
        <p14:creationId xmlns:p14="http://schemas.microsoft.com/office/powerpoint/2010/main" val="2754134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BCBDD-0595-D305-4C84-C14F7EF1C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Subtrees 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B1CCBE5-3311-BCBE-3248-79B2B7B2BD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6925" y="2286794"/>
            <a:ext cx="8058150" cy="3429000"/>
          </a:xfrm>
        </p:spPr>
      </p:pic>
    </p:spTree>
    <p:extLst>
      <p:ext uri="{BB962C8B-B14F-4D97-AF65-F5344CB8AC3E}">
        <p14:creationId xmlns:p14="http://schemas.microsoft.com/office/powerpoint/2010/main" val="1997568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D5A96-AB1A-14EC-3C88-DCB58466B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and Height 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0DC872-0D91-56FF-4337-FD2EA20D06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8375" y="2348706"/>
            <a:ext cx="7715250" cy="3305175"/>
          </a:xfrm>
        </p:spPr>
      </p:pic>
    </p:spTree>
    <p:extLst>
      <p:ext uri="{BB962C8B-B14F-4D97-AF65-F5344CB8AC3E}">
        <p14:creationId xmlns:p14="http://schemas.microsoft.com/office/powerpoint/2010/main" val="1239965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447BC-0763-1C4E-5D1B-DD0CDD062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D65E464-216A-8A4B-E8DE-F41F4A0360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6450" y="2382044"/>
            <a:ext cx="8039100" cy="3238500"/>
          </a:xfrm>
        </p:spPr>
      </p:pic>
    </p:spTree>
    <p:extLst>
      <p:ext uri="{BB962C8B-B14F-4D97-AF65-F5344CB8AC3E}">
        <p14:creationId xmlns:p14="http://schemas.microsoft.com/office/powerpoint/2010/main" val="2514671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1CAF1-489E-9778-8E11-1DDBBD86E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GB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79CEC8B-9347-9285-6F8C-D4F729C06F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2137" y="2591594"/>
            <a:ext cx="8467725" cy="2819400"/>
          </a:xfrm>
        </p:spPr>
      </p:pic>
    </p:spTree>
    <p:extLst>
      <p:ext uri="{BB962C8B-B14F-4D97-AF65-F5344CB8AC3E}">
        <p14:creationId xmlns:p14="http://schemas.microsoft.com/office/powerpoint/2010/main" val="3951454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00E6-8EDC-5B97-C88B-DB9E862E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Rooted (Directed) Trees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F6A611-BB38-CF73-82CE-C53BF7533B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911350"/>
            <a:ext cx="4722147" cy="4351338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BB5682A-8980-1572-AEBD-A87EB341BBA1}"/>
              </a:ext>
            </a:extLst>
          </p:cNvPr>
          <p:cNvSpPr txBox="1"/>
          <p:nvPr/>
        </p:nvSpPr>
        <p:spPr>
          <a:xfrm>
            <a:off x="838200" y="236773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75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00E6-8EDC-5B97-C88B-DB9E862E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for Rooted Trees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F6A611-BB38-CF73-82CE-C53BF7533B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911350"/>
            <a:ext cx="4722147" cy="435133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7F5F30-C5A6-09DE-5E43-3C200F133791}"/>
              </a:ext>
            </a:extLst>
          </p:cNvPr>
          <p:cNvSpPr txBox="1"/>
          <p:nvPr/>
        </p:nvSpPr>
        <p:spPr>
          <a:xfrm>
            <a:off x="628650" y="23966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32154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00E6-8EDC-5B97-C88B-DB9E862E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for Rooted Trees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F6A611-BB38-CF73-82CE-C53BF7533B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911350"/>
            <a:ext cx="4722147" cy="435133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7F5F30-C5A6-09DE-5E43-3C200F133791}"/>
              </a:ext>
            </a:extLst>
          </p:cNvPr>
          <p:cNvSpPr txBox="1"/>
          <p:nvPr/>
        </p:nvSpPr>
        <p:spPr>
          <a:xfrm>
            <a:off x="628650" y="23966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3574EF-522D-929E-62FA-9356289685FE}"/>
              </a:ext>
            </a:extLst>
          </p:cNvPr>
          <p:cNvSpPr txBox="1"/>
          <p:nvPr/>
        </p:nvSpPr>
        <p:spPr>
          <a:xfrm>
            <a:off x="628650" y="28818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children 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011279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00E6-8EDC-5B97-C88B-DB9E862E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for Rooted Trees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F6A611-BB38-CF73-82CE-C53BF7533B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911350"/>
            <a:ext cx="4722147" cy="435133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7F5F30-C5A6-09DE-5E43-3C200F133791}"/>
              </a:ext>
            </a:extLst>
          </p:cNvPr>
          <p:cNvSpPr txBox="1"/>
          <p:nvPr/>
        </p:nvSpPr>
        <p:spPr>
          <a:xfrm>
            <a:off x="628650" y="202727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{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3574EF-522D-929E-62FA-9356289685FE}"/>
              </a:ext>
            </a:extLst>
          </p:cNvPr>
          <p:cNvSpPr txBox="1"/>
          <p:nvPr/>
        </p:nvSpPr>
        <p:spPr>
          <a:xfrm>
            <a:off x="628650" y="25125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{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h, </a:t>
            </a:r>
            <a:r>
              <a:rPr lang="en-GB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991233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00E6-8EDC-5B97-C88B-DB9E862E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for Rooted Trees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F6A611-BB38-CF73-82CE-C53BF7533B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911350"/>
            <a:ext cx="4722147" cy="435133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7F5F30-C5A6-09DE-5E43-3C200F133791}"/>
              </a:ext>
            </a:extLst>
          </p:cNvPr>
          <p:cNvSpPr txBox="1"/>
          <p:nvPr/>
        </p:nvSpPr>
        <p:spPr>
          <a:xfrm>
            <a:off x="628650" y="202727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{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3574EF-522D-929E-62FA-9356289685FE}"/>
              </a:ext>
            </a:extLst>
          </p:cNvPr>
          <p:cNvSpPr txBox="1"/>
          <p:nvPr/>
        </p:nvSpPr>
        <p:spPr>
          <a:xfrm>
            <a:off x="628650" y="25125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{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h, </a:t>
            </a:r>
            <a:r>
              <a:rPr lang="en-GB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4466A2-DC01-530D-B746-2F984DF3C403}"/>
              </a:ext>
            </a:extLst>
          </p:cNvPr>
          <p:cNvSpPr txBox="1"/>
          <p:nvPr/>
        </p:nvSpPr>
        <p:spPr>
          <a:xfrm>
            <a:off x="628650" y="299779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sibling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673086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00E6-8EDC-5B97-C88B-DB9E862E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for Rooted Trees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F6A611-BB38-CF73-82CE-C53BF7533B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911350"/>
            <a:ext cx="4722147" cy="435133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7F5F30-C5A6-09DE-5E43-3C200F133791}"/>
              </a:ext>
            </a:extLst>
          </p:cNvPr>
          <p:cNvSpPr txBox="1"/>
          <p:nvPr/>
        </p:nvSpPr>
        <p:spPr>
          <a:xfrm>
            <a:off x="628650" y="202727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{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3574EF-522D-929E-62FA-9356289685FE}"/>
              </a:ext>
            </a:extLst>
          </p:cNvPr>
          <p:cNvSpPr txBox="1"/>
          <p:nvPr/>
        </p:nvSpPr>
        <p:spPr>
          <a:xfrm>
            <a:off x="628650" y="25125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{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h, </a:t>
            </a:r>
            <a:r>
              <a:rPr lang="en-GB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4466A2-DC01-530D-B746-2F984DF3C403}"/>
              </a:ext>
            </a:extLst>
          </p:cNvPr>
          <p:cNvSpPr txBox="1"/>
          <p:nvPr/>
        </p:nvSpPr>
        <p:spPr>
          <a:xfrm>
            <a:off x="628650" y="299779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sibling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{</a:t>
            </a:r>
            <a:r>
              <a:rPr lang="en-GB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 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58283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84BC5-23D9-26F2-3A36-3342F5C0F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32D2EC-B5FD-C2B6-69CC-FDD95E3181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2982" y="1825625"/>
            <a:ext cx="8266036" cy="4351338"/>
          </a:xfrm>
        </p:spPr>
      </p:pic>
    </p:spTree>
    <p:extLst>
      <p:ext uri="{BB962C8B-B14F-4D97-AF65-F5344CB8AC3E}">
        <p14:creationId xmlns:p14="http://schemas.microsoft.com/office/powerpoint/2010/main" val="3612778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00E6-8EDC-5B97-C88B-DB9E862E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for Rooted Trees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F6A611-BB38-CF73-82CE-C53BF7533B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911350"/>
            <a:ext cx="4722147" cy="435133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7F5F30-C5A6-09DE-5E43-3C200F133791}"/>
              </a:ext>
            </a:extLst>
          </p:cNvPr>
          <p:cNvSpPr txBox="1"/>
          <p:nvPr/>
        </p:nvSpPr>
        <p:spPr>
          <a:xfrm>
            <a:off x="628650" y="202727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parent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{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3574EF-522D-929E-62FA-9356289685FE}"/>
              </a:ext>
            </a:extLst>
          </p:cNvPr>
          <p:cNvSpPr txBox="1"/>
          <p:nvPr/>
        </p:nvSpPr>
        <p:spPr>
          <a:xfrm>
            <a:off x="628650" y="25125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children  of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{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h, </a:t>
            </a:r>
            <a:r>
              <a:rPr lang="en-GB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4466A2-DC01-530D-B746-2F984DF3C403}"/>
              </a:ext>
            </a:extLst>
          </p:cNvPr>
          <p:cNvSpPr txBox="1"/>
          <p:nvPr/>
        </p:nvSpPr>
        <p:spPr>
          <a:xfrm>
            <a:off x="628650" y="299779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sibling of 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{</a:t>
            </a:r>
            <a:r>
              <a:rPr lang="en-GB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i,j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C7020D-064C-E75D-9D5F-8A7C208037CF}"/>
              </a:ext>
            </a:extLst>
          </p:cNvPr>
          <p:cNvSpPr txBox="1"/>
          <p:nvPr/>
        </p:nvSpPr>
        <p:spPr>
          <a:xfrm>
            <a:off x="628650" y="347505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ancestors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of 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6E1931CB-EE4F-4E9D-37F3-F7F01EB102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902" y="4104436"/>
            <a:ext cx="3994734" cy="191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275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377</Words>
  <Application>Microsoft Office PowerPoint</Application>
  <PresentationFormat>Widescreen</PresentationFormat>
  <Paragraphs>49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Rooted (Directed) Trees</vt:lpstr>
      <vt:lpstr>Rooted (Directed) Trees</vt:lpstr>
      <vt:lpstr>Terminology for Rooted Trees</vt:lpstr>
      <vt:lpstr>Terminology for Rooted Trees</vt:lpstr>
      <vt:lpstr>Terminology for Rooted Trees</vt:lpstr>
      <vt:lpstr>Terminology for Rooted Trees</vt:lpstr>
      <vt:lpstr>Terminology for Rooted Trees</vt:lpstr>
      <vt:lpstr>PowerPoint Presentation</vt:lpstr>
      <vt:lpstr>Terminology for Rooted Trees</vt:lpstr>
      <vt:lpstr>Terminology for Rooted Trees</vt:lpstr>
      <vt:lpstr>Terminology for Rooted Trees</vt:lpstr>
      <vt:lpstr>Terminology for Rooted Trees</vt:lpstr>
      <vt:lpstr>leaves ( external nodes)</vt:lpstr>
      <vt:lpstr>internal nodes</vt:lpstr>
      <vt:lpstr>Subtrees </vt:lpstr>
      <vt:lpstr>Levels and Height </vt:lpstr>
      <vt:lpstr>Example</vt:lpstr>
      <vt:lpstr>Example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Rooted (Directed) Trees</dc:title>
  <dc:creator>Mohammad Taye</dc:creator>
  <cp:lastModifiedBy>Mohammad Taye</cp:lastModifiedBy>
  <cp:revision>2</cp:revision>
  <dcterms:created xsi:type="dcterms:W3CDTF">2024-01-07T20:07:17Z</dcterms:created>
  <dcterms:modified xsi:type="dcterms:W3CDTF">2024-01-07T20:39:08Z</dcterms:modified>
</cp:coreProperties>
</file>